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9200"/>
              <a:t>Single Pulse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40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40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40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40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40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40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40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40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40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40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40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40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100m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100m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100m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100m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100m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100m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100m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100m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100m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100m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100m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100m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10m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10m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10m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10m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10m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10m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10m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10m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10m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10m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10m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10m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10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10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10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10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10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10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10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10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10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10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10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10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1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1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1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1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1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1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1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1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1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1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1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1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100m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100m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100m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100m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100m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100m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40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40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40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40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40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40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40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40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40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40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40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40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100m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100m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100m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100m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100m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100m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100m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100m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100m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100m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100m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100m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10m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10m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10m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10m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10m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10m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10m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10m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10m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10m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10m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10m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10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10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10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10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10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10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10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10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10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10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10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10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1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1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1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1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1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1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1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1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1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1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1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1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100m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100m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100m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100m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100m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100m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40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40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40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40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40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40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40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40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40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40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40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40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100m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100m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100m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100m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100m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100m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100m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100m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100m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100m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100m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100m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10m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10m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10m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10m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10m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10m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10m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10m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10m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10m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10m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10m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10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10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10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10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10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10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10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10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10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10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10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10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1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1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1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1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1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1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1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1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1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1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1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1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10m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10m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10m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10m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10m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10m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40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40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40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40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40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40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40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40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40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40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40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40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10m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10m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10m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10m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10m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10m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10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10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10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10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10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10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10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10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10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10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10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10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1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1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1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1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1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1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1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1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1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1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1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1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